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91</TotalTime>
  <Words>73</Words>
  <Application>Microsoft Office PowerPoint</Application>
  <PresentationFormat>화면 슬라이드 쇼(4:3)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필수</vt:lpstr>
      <vt:lpstr>S&amp;SYS사 국내외 전시 참가 내용</vt:lpstr>
      <vt:lpstr>KORMARINE 2017 </vt:lpstr>
      <vt:lpstr>PowerPoint 프레젠테이션</vt:lpstr>
      <vt:lpstr>PowerPoint 프레젠테이션</vt:lpstr>
      <vt:lpstr>PowerPoint 프레젠테이션</vt:lpstr>
      <vt:lpstr>MARINTECH 2017</vt:lpstr>
      <vt:lpstr>PowerPoint 프레젠테이션</vt:lpstr>
      <vt:lpstr>PowerPoint 프레젠테이션</vt:lpstr>
      <vt:lpstr>SEA JAPAN 2018</vt:lpstr>
      <vt:lpstr>PowerPoint 프레젠테이션</vt:lpstr>
      <vt:lpstr>PowerPoint 프레젠테이션</vt:lpstr>
      <vt:lpstr>POSIDONIA 2018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S&amp;SYS사 국내외 전시 참관 내용</dc:title>
  <dc:creator>shi</dc:creator>
  <cp:lastModifiedBy>PC</cp:lastModifiedBy>
  <cp:revision>19</cp:revision>
  <dcterms:created xsi:type="dcterms:W3CDTF">2018-05-29T02:36:09Z</dcterms:created>
  <dcterms:modified xsi:type="dcterms:W3CDTF">2018-07-13T01:22:22Z</dcterms:modified>
</cp:coreProperties>
</file>